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35763" cy="98663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55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434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02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839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38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342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43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4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5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87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9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5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3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336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54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086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B142FF-6FF4-47E3-A053-71D8EEC3BB95}" type="datetimeFigureOut">
              <a:rPr lang="bg-BG" smtClean="0"/>
              <a:pPr/>
              <a:t>16.4.2021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74C750-3A58-41E7-BD6E-04CCC13355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913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jpeg"/><Relationship Id="rId4" Type="http://schemas.openxmlformats.org/officeDocument/2006/relationships/image" Target="../media/image15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Седемте чудеса на света</a:t>
            </a:r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784" y="0"/>
            <a:ext cx="2318833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17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3230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Текстово поле 6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 smtClean="0"/>
          </a:p>
          <a:p>
            <a:r>
              <a:rPr lang="bg-BG" sz="14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400" i="1" dirty="0" err="1" smtClean="0"/>
              <a:t>съфинансирана</a:t>
            </a:r>
            <a:r>
              <a:rPr lang="bg-BG" sz="1400" i="1" dirty="0" smtClean="0"/>
              <a:t> от Европейския съюз чрез Европейските структурни и инвестиционни фондове.</a:t>
            </a:r>
            <a:endParaRPr lang="bg-BG" sz="1400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987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543596" y="1240971"/>
            <a:ext cx="8449490" cy="2557902"/>
          </a:xfrm>
        </p:spPr>
        <p:txBody>
          <a:bodyPr/>
          <a:lstStyle/>
          <a:p>
            <a:r>
              <a:rPr lang="bg-BG" dirty="0" smtClean="0"/>
              <a:t>Най –известни пирамиди са </a:t>
            </a:r>
            <a:r>
              <a:rPr lang="bg-BG" dirty="0" err="1" smtClean="0"/>
              <a:t>Хеопс</a:t>
            </a:r>
            <a:r>
              <a:rPr lang="bg-BG" dirty="0" smtClean="0"/>
              <a:t>, </a:t>
            </a:r>
            <a:r>
              <a:rPr lang="bg-BG" dirty="0" err="1" smtClean="0"/>
              <a:t>Хефрен</a:t>
            </a:r>
            <a:r>
              <a:rPr lang="bg-BG" dirty="0" smtClean="0"/>
              <a:t> и </a:t>
            </a:r>
            <a:r>
              <a:rPr lang="bg-BG" dirty="0" err="1" smtClean="0"/>
              <a:t>Микерин</a:t>
            </a:r>
            <a:r>
              <a:rPr lang="bg-BG" dirty="0" smtClean="0"/>
              <a:t>.</a:t>
            </a:r>
          </a:p>
          <a:p>
            <a:r>
              <a:rPr lang="bg-BG" dirty="0" smtClean="0"/>
              <a:t>Подредени са в права линия.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72" y="2587820"/>
            <a:ext cx="2826327" cy="1854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54473" y="2529031"/>
            <a:ext cx="2503053" cy="1972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8172" y="2719921"/>
            <a:ext cx="2743030" cy="17226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Текстово поле 7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 smtClean="0"/>
          </a:p>
          <a:p>
            <a:pPr algn="ctr"/>
            <a:r>
              <a:rPr lang="bg-BG" sz="14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400" i="1" dirty="0" err="1" smtClean="0"/>
              <a:t>съфинансирана</a:t>
            </a:r>
            <a:r>
              <a:rPr lang="bg-BG" sz="1400" i="1" dirty="0" smtClean="0"/>
              <a:t> от Европейския съюз чрез Европейските структурни и инвестиционни фондове.</a:t>
            </a:r>
            <a:endParaRPr lang="bg-BG" sz="1400" dirty="0" smtClean="0"/>
          </a:p>
          <a:p>
            <a:endParaRPr lang="bg-BG" dirty="0"/>
          </a:p>
        </p:txBody>
      </p:sp>
      <p:pic>
        <p:nvPicPr>
          <p:cNvPr id="9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61" y="560048"/>
            <a:ext cx="2318833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33" y="611484"/>
            <a:ext cx="1038225" cy="64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9722" y="670674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84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532" y="406400"/>
            <a:ext cx="11296072" cy="59944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 smtClean="0"/>
          </a:p>
          <a:p>
            <a:pPr algn="ctr"/>
            <a:r>
              <a:rPr lang="bg-BG" sz="14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400" i="1" dirty="0" err="1" smtClean="0"/>
              <a:t>съфинансирана</a:t>
            </a:r>
            <a:r>
              <a:rPr lang="bg-BG" sz="1400" i="1" dirty="0" smtClean="0"/>
              <a:t> от Европейския съюз чрез Европейските структурни и инвестиционни фондове.</a:t>
            </a:r>
            <a:endParaRPr lang="bg-BG" sz="1400" dirty="0" smtClean="0"/>
          </a:p>
          <a:p>
            <a:endParaRPr lang="bg-BG" dirty="0"/>
          </a:p>
        </p:txBody>
      </p:sp>
      <p:pic>
        <p:nvPicPr>
          <p:cNvPr id="6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471" y="481671"/>
            <a:ext cx="2318833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0979" y="487794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90" y="454730"/>
            <a:ext cx="1038225" cy="645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8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Благодаря Ви </a:t>
            </a:r>
            <a:r>
              <a:rPr lang="bg-BG" dirty="0" smtClean="0"/>
              <a:t>за </a:t>
            </a:r>
            <a:r>
              <a:rPr lang="bg-BG" dirty="0" err="1" smtClean="0"/>
              <a:t>вним</a:t>
            </a:r>
            <a:r>
              <a:rPr lang="en-US" dirty="0" smtClean="0"/>
              <a:t>a</a:t>
            </a:r>
            <a:r>
              <a:rPr lang="bg-BG" dirty="0" err="1" smtClean="0"/>
              <a:t>нието</a:t>
            </a:r>
            <a:r>
              <a:rPr lang="bg-BG" dirty="0" smtClean="0"/>
              <a:t>!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88195" y="2442369"/>
            <a:ext cx="4686300" cy="371475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 smtClean="0"/>
          </a:p>
          <a:p>
            <a:pPr algn="ctr"/>
            <a:r>
              <a:rPr lang="bg-BG" sz="14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400" i="1" dirty="0" err="1" smtClean="0"/>
              <a:t>съфинансирана</a:t>
            </a:r>
            <a:r>
              <a:rPr lang="bg-BG" sz="1400" i="1" dirty="0" smtClean="0"/>
              <a:t> от Европейския съюз чрез Европейските структурни и инвестиционни фондове.</a:t>
            </a:r>
            <a:endParaRPr lang="bg-BG" sz="1400" dirty="0" smtClean="0"/>
          </a:p>
          <a:p>
            <a:endParaRPr lang="bg-BG" dirty="0"/>
          </a:p>
        </p:txBody>
      </p:sp>
      <p:pic>
        <p:nvPicPr>
          <p:cNvPr id="6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854" y="755990"/>
            <a:ext cx="2318833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67" y="702924"/>
            <a:ext cx="1038225" cy="64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8099" y="631486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23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95402" y="982131"/>
            <a:ext cx="9601196" cy="1373141"/>
          </a:xfrm>
        </p:spPr>
        <p:txBody>
          <a:bodyPr/>
          <a:lstStyle/>
          <a:p>
            <a:r>
              <a:rPr lang="bg-BG" dirty="0" err="1" smtClean="0"/>
              <a:t>Едже</a:t>
            </a:r>
            <a:r>
              <a:rPr lang="bg-BG" dirty="0" smtClean="0"/>
              <a:t> Мехмедова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05744" y="2540000"/>
            <a:ext cx="3306619" cy="2059709"/>
          </a:xfrm>
        </p:spPr>
        <p:txBody>
          <a:bodyPr>
            <a:normAutofit fontScale="92500" lnSpcReduction="20000"/>
          </a:bodyPr>
          <a:lstStyle/>
          <a:p>
            <a:r>
              <a:rPr lang="bg-BG" sz="2800" b="1" u="sng" dirty="0" smtClean="0"/>
              <a:t>На 11 години</a:t>
            </a:r>
            <a:r>
              <a:rPr lang="bg-BG" sz="2800" u="sng" dirty="0" smtClean="0"/>
              <a:t>  </a:t>
            </a:r>
          </a:p>
          <a:p>
            <a:pPr marL="0" indent="0">
              <a:buNone/>
            </a:pPr>
            <a:endParaRPr lang="bg-BG" sz="2800" u="sng" dirty="0" smtClean="0"/>
          </a:p>
          <a:p>
            <a:r>
              <a:rPr lang="bg-BG" sz="2800" b="1" i="1" u="sng" dirty="0" smtClean="0"/>
              <a:t>5 клас – ученичка в -</a:t>
            </a:r>
            <a:r>
              <a:rPr lang="bg-BG" sz="2800" b="1" i="1" u="sng" dirty="0" err="1" smtClean="0"/>
              <a:t>ОУ,,Васил</a:t>
            </a:r>
            <a:r>
              <a:rPr lang="bg-BG" sz="2800" b="1" i="1" u="sng" dirty="0" smtClean="0"/>
              <a:t> Левски‘‘</a:t>
            </a:r>
            <a:endParaRPr lang="bg-BG" sz="2800" b="1" i="1" u="sn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 smtClean="0"/>
          </a:p>
          <a:p>
            <a:pPr algn="ctr"/>
            <a:r>
              <a:rPr lang="bg-BG" sz="14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400" i="1" dirty="0" err="1" smtClean="0"/>
              <a:t>съфинансирана</a:t>
            </a:r>
            <a:r>
              <a:rPr lang="bg-BG" sz="1400" i="1" dirty="0" smtClean="0"/>
              <a:t> от Европейския съюз чрез Европейските структурни и инвестиционни фондове.</a:t>
            </a:r>
            <a:endParaRPr lang="bg-BG" sz="1400" dirty="0" smtClean="0"/>
          </a:p>
          <a:p>
            <a:endParaRPr lang="bg-BG" dirty="0"/>
          </a:p>
        </p:txBody>
      </p:sp>
      <p:pic>
        <p:nvPicPr>
          <p:cNvPr id="5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62" y="666206"/>
            <a:ext cx="2318833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73" y="666205"/>
            <a:ext cx="1038225" cy="64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6733" y="770708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72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49744" y="729673"/>
            <a:ext cx="10298547" cy="2346036"/>
          </a:xfrm>
        </p:spPr>
        <p:txBody>
          <a:bodyPr>
            <a:normAutofit/>
          </a:bodyPr>
          <a:lstStyle/>
          <a:p>
            <a:r>
              <a:rPr lang="bg-BG" b="1" dirty="0" smtClean="0"/>
              <a:t>Египетски пирамиди</a:t>
            </a:r>
            <a:endParaRPr lang="bg-BG" b="1" dirty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3018" y="2875589"/>
            <a:ext cx="4267200" cy="32004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 smtClean="0"/>
          </a:p>
          <a:p>
            <a:pPr algn="ctr"/>
            <a:r>
              <a:rPr lang="bg-BG" sz="14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400" i="1" dirty="0" err="1" smtClean="0"/>
              <a:t>съфинансирана</a:t>
            </a:r>
            <a:r>
              <a:rPr lang="bg-BG" sz="1400" i="1" dirty="0" smtClean="0"/>
              <a:t> от Европейския съюз чрез Европейските структурни и инвестиционни фондове.</a:t>
            </a:r>
            <a:endParaRPr lang="bg-BG" sz="1400" dirty="0" smtClean="0"/>
          </a:p>
          <a:p>
            <a:endParaRPr lang="bg-BG" dirty="0"/>
          </a:p>
        </p:txBody>
      </p:sp>
      <p:pic>
        <p:nvPicPr>
          <p:cNvPr id="6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577" y="613955"/>
            <a:ext cx="2318833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36" y="770708"/>
            <a:ext cx="1038225" cy="64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7471" y="587828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18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653310" y="1690256"/>
            <a:ext cx="9134764" cy="868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i="1" dirty="0" smtClean="0"/>
              <a:t>Египетските пирамиди са едно от седемте чудеса на света</a:t>
            </a:r>
            <a:endParaRPr lang="bg-BG" b="1" i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994124"/>
            <a:ext cx="4738255" cy="3231186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 smtClean="0"/>
          </a:p>
          <a:p>
            <a:pPr algn="ctr"/>
            <a:r>
              <a:rPr lang="bg-BG" sz="14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400" i="1" dirty="0" err="1" smtClean="0"/>
              <a:t>съфинансирана</a:t>
            </a:r>
            <a:r>
              <a:rPr lang="bg-BG" sz="1400" i="1" dirty="0" smtClean="0"/>
              <a:t> от Европейския съюз чрез Европейските структурни и инвестиционни фондове.</a:t>
            </a:r>
            <a:endParaRPr lang="bg-BG" sz="1400" dirty="0" smtClean="0"/>
          </a:p>
          <a:p>
            <a:endParaRPr lang="bg-BG" dirty="0"/>
          </a:p>
        </p:txBody>
      </p:sp>
      <p:pic>
        <p:nvPicPr>
          <p:cNvPr id="7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76" y="638426"/>
            <a:ext cx="2318833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95" y="585358"/>
            <a:ext cx="1038225" cy="64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7471" y="705394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08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38255" y="3991585"/>
            <a:ext cx="2299854" cy="1891979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r"/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37360" y="943428"/>
            <a:ext cx="7393577" cy="1634836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Те са архитектурни структури, изградени в Древен Египет.</a:t>
            </a:r>
          </a:p>
          <a:p>
            <a:pPr algn="ctr"/>
            <a:r>
              <a:rPr lang="bg-BG" dirty="0" smtClean="0"/>
              <a:t>Открити са 138 египетски пирамиди към 2008г.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8365" y="2959389"/>
            <a:ext cx="4221016" cy="2924175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  <a:effectLst>
            <a:softEdge rad="1270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 smtClean="0"/>
          </a:p>
          <a:p>
            <a:pPr algn="ctr"/>
            <a:r>
              <a:rPr lang="bg-BG" sz="14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400" i="1" dirty="0" err="1" smtClean="0"/>
              <a:t>съфинансирана</a:t>
            </a:r>
            <a:r>
              <a:rPr lang="bg-BG" sz="1400" i="1" dirty="0" smtClean="0"/>
              <a:t> от Европейския съюз чрез Европейските структурни и инвестиционни фондове.</a:t>
            </a:r>
            <a:endParaRPr lang="bg-BG" sz="1400" dirty="0" smtClean="0"/>
          </a:p>
          <a:p>
            <a:endParaRPr lang="bg-BG" dirty="0"/>
          </a:p>
        </p:txBody>
      </p:sp>
      <p:pic>
        <p:nvPicPr>
          <p:cNvPr id="6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974" y="520860"/>
            <a:ext cx="2249289" cy="66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25" y="548640"/>
            <a:ext cx="922570" cy="446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1973" y="618424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08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5855" y="603366"/>
            <a:ext cx="2743201" cy="1825806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  <a:softEdge rad="317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8773" y="696191"/>
            <a:ext cx="2506133" cy="14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387270" y="638890"/>
            <a:ext cx="2438401" cy="1467001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026" name="Picture 2" descr="Египетски пирамиди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4" y="638889"/>
            <a:ext cx="2905359" cy="1694793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7976" y="2401455"/>
            <a:ext cx="3184249" cy="2179782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  <a:softEdge rad="317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6000" y="3980872"/>
            <a:ext cx="2832484" cy="215207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11868" y="4396510"/>
            <a:ext cx="2727188" cy="14835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Текстово поле 8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 smtClean="0"/>
          </a:p>
          <a:p>
            <a:pPr algn="ctr"/>
            <a:r>
              <a:rPr lang="bg-BG" sz="14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400" i="1" dirty="0" err="1" smtClean="0"/>
              <a:t>съфинансирана</a:t>
            </a:r>
            <a:r>
              <a:rPr lang="bg-BG" sz="1400" i="1" dirty="0" smtClean="0"/>
              <a:t> от Европейския съюз чрез Европейските структурни и инвестиционни фондове.</a:t>
            </a:r>
            <a:endParaRPr lang="bg-BG" sz="1400" dirty="0" smtClean="0"/>
          </a:p>
          <a:p>
            <a:endParaRPr lang="bg-BG" dirty="0"/>
          </a:p>
        </p:txBody>
      </p:sp>
      <p:pic>
        <p:nvPicPr>
          <p:cNvPr id="10" name="Picture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318833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84" y="0"/>
            <a:ext cx="1038225" cy="64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2938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89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543595" y="1084218"/>
            <a:ext cx="8697685" cy="3276359"/>
          </a:xfrm>
        </p:spPr>
        <p:txBody>
          <a:bodyPr>
            <a:normAutofit/>
          </a:bodyPr>
          <a:lstStyle/>
          <a:p>
            <a:r>
              <a:rPr lang="bg-BG" dirty="0" smtClean="0"/>
              <a:t>Най-ранните известни египетски пирамиди са открити в Сахара, северозападно  от Мемфис.</a:t>
            </a:r>
          </a:p>
          <a:p>
            <a:r>
              <a:rPr lang="bg-BG" dirty="0" smtClean="0"/>
              <a:t>Най-стара от пирамидите е </a:t>
            </a:r>
            <a:r>
              <a:rPr lang="bg-BG" dirty="0" err="1" smtClean="0"/>
              <a:t>Джосер</a:t>
            </a:r>
            <a:r>
              <a:rPr lang="bg-BG" dirty="0"/>
              <a:t> </a:t>
            </a:r>
            <a:r>
              <a:rPr lang="bg-BG" dirty="0" smtClean="0"/>
              <a:t>( строена от 2630 до 2611г.)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5748" y="2927927"/>
            <a:ext cx="3973489" cy="2785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sp>
        <p:nvSpPr>
          <p:cNvPr id="5" name="Текстово поле 4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 smtClean="0"/>
          </a:p>
          <a:p>
            <a:pPr algn="ctr"/>
            <a:r>
              <a:rPr lang="bg-BG" sz="14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400" i="1" dirty="0" err="1" smtClean="0"/>
              <a:t>съфинансирана</a:t>
            </a:r>
            <a:r>
              <a:rPr lang="bg-BG" sz="1400" i="1" dirty="0" smtClean="0"/>
              <a:t> от Европейския съюз чрез Европейските структурни и инвестиционни фондове.</a:t>
            </a:r>
            <a:endParaRPr lang="bg-BG" sz="1400" dirty="0" smtClean="0"/>
          </a:p>
          <a:p>
            <a:endParaRPr lang="bg-BG" dirty="0"/>
          </a:p>
        </p:txBody>
      </p:sp>
      <p:pic>
        <p:nvPicPr>
          <p:cNvPr id="7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62" y="599237"/>
            <a:ext cx="2318833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85" y="637608"/>
            <a:ext cx="1038225" cy="64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7954" y="657613"/>
            <a:ext cx="1773081" cy="609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17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03927" y="1431635"/>
            <a:ext cx="9492670" cy="4444233"/>
          </a:xfrm>
        </p:spPr>
        <p:txBody>
          <a:bodyPr/>
          <a:lstStyle/>
          <a:p>
            <a:r>
              <a:rPr lang="bg-BG" dirty="0" smtClean="0"/>
              <a:t>Най-прочутите са пирамидите от некропола в Гиза, в покрайнините на Кайро.</a:t>
            </a: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150" y="2837394"/>
            <a:ext cx="4457700" cy="3038475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 smtClean="0"/>
          </a:p>
          <a:p>
            <a:pPr algn="ctr"/>
            <a:r>
              <a:rPr lang="bg-BG" sz="14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400" i="1" dirty="0" err="1" smtClean="0"/>
              <a:t>съфинансирана</a:t>
            </a:r>
            <a:r>
              <a:rPr lang="bg-BG" sz="1400" i="1" dirty="0" smtClean="0"/>
              <a:t> от Европейския съюз чрез Европейските структурни и инвестиционни фондове.</a:t>
            </a:r>
            <a:endParaRPr lang="bg-BG" sz="1400" dirty="0" smtClean="0"/>
          </a:p>
          <a:p>
            <a:endParaRPr lang="bg-BG" dirty="0"/>
          </a:p>
        </p:txBody>
      </p:sp>
      <p:pic>
        <p:nvPicPr>
          <p:cNvPr id="7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6" y="285728"/>
            <a:ext cx="2318833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07" y="297975"/>
            <a:ext cx="1038225" cy="64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0716" y="357166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96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7237" y="471054"/>
            <a:ext cx="11249890" cy="5865091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 smtClean="0"/>
          </a:p>
          <a:p>
            <a:pPr algn="ctr"/>
            <a:r>
              <a:rPr lang="bg-BG" sz="14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400" i="1" dirty="0" err="1" smtClean="0"/>
              <a:t>съфинансирана</a:t>
            </a:r>
            <a:r>
              <a:rPr lang="bg-BG" sz="1400" i="1" dirty="0" smtClean="0"/>
              <a:t> от Европейския съюз чрез Европейските структурни и инвестиционни фондове.</a:t>
            </a:r>
            <a:endParaRPr lang="bg-BG" sz="1400" dirty="0" smtClean="0"/>
          </a:p>
          <a:p>
            <a:endParaRPr lang="bg-BG" dirty="0"/>
          </a:p>
        </p:txBody>
      </p:sp>
      <p:pic>
        <p:nvPicPr>
          <p:cNvPr id="6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6" y="403294"/>
            <a:ext cx="2318833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44" y="533107"/>
            <a:ext cx="1038225" cy="64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0979" y="461668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6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Органични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483</Words>
  <Application>Microsoft Office PowerPoint</Application>
  <PresentationFormat>Широк екран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5" baseType="lpstr">
      <vt:lpstr>Arial</vt:lpstr>
      <vt:lpstr>Garamond</vt:lpstr>
      <vt:lpstr>Органични</vt:lpstr>
      <vt:lpstr>Седемте чудеса на света</vt:lpstr>
      <vt:lpstr>Едже Мехмедова</vt:lpstr>
      <vt:lpstr>Египетски пирамиди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Благодаря Ви за внимaнието!</vt:lpstr>
    </vt:vector>
  </TitlesOfParts>
  <Company>rg-adguard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</dc:title>
  <dc:creator>Admin</dc:creator>
  <cp:lastModifiedBy>Потребител на Windows</cp:lastModifiedBy>
  <cp:revision>17</cp:revision>
  <cp:lastPrinted>2021-04-16T10:06:44Z</cp:lastPrinted>
  <dcterms:created xsi:type="dcterms:W3CDTF">2021-03-30T16:39:24Z</dcterms:created>
  <dcterms:modified xsi:type="dcterms:W3CDTF">2021-04-16T10:07:49Z</dcterms:modified>
</cp:coreProperties>
</file>